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4"/>
  </p:notesMasterIdLst>
  <p:sldIdLst>
    <p:sldId id="256" r:id="rId2"/>
    <p:sldId id="301" r:id="rId3"/>
    <p:sldId id="306" r:id="rId4"/>
    <p:sldId id="302" r:id="rId5"/>
    <p:sldId id="303" r:id="rId6"/>
    <p:sldId id="304" r:id="rId7"/>
    <p:sldId id="305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318" r:id="rId20"/>
    <p:sldId id="319" r:id="rId21"/>
    <p:sldId id="320" r:id="rId22"/>
    <p:sldId id="323" r:id="rId23"/>
    <p:sldId id="321" r:id="rId24"/>
    <p:sldId id="322" r:id="rId25"/>
    <p:sldId id="324" r:id="rId26"/>
    <p:sldId id="325" r:id="rId27"/>
    <p:sldId id="326" r:id="rId28"/>
    <p:sldId id="327" r:id="rId29"/>
    <p:sldId id="328" r:id="rId30"/>
    <p:sldId id="329" r:id="rId31"/>
    <p:sldId id="330" r:id="rId32"/>
    <p:sldId id="293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14" autoAdjust="0"/>
    <p:restoredTop sz="80969" autoAdjust="0"/>
  </p:normalViewPr>
  <p:slideViewPr>
    <p:cSldViewPr>
      <p:cViewPr varScale="1">
        <p:scale>
          <a:sx n="55" d="100"/>
          <a:sy n="55" d="100"/>
        </p:scale>
        <p:origin x="156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7353C-2671-4BBB-AC1F-14988F73AE8E}" type="datetimeFigureOut">
              <a:rPr lang="en-CA" smtClean="0"/>
              <a:t>2018-09-21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373B56-4DF1-44DF-8B15-FD0EB1A1F614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24634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796802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76853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922980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476156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561914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44398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039217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918607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52377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374448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61258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20742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812407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372826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42153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380545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674255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383939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493954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743054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844829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95633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655268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531156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80262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32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69535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53962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45035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47406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081423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830773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73B56-4DF1-44DF-8B15-FD0EB1A1F614}" type="slidenum">
              <a:rPr lang="en-CA" smtClean="0"/>
              <a:t>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8301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62873-44EE-4748-ADB0-0E8B8F7F1F96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16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56023-925C-4F2B-B6B3-9EB3E5E0D7A4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554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411BD-1278-456A-889F-57EF6CDD3B56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5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5CEDD-260B-4470-B2E2-F5757872A802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82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764D-D429-4A9D-A9CE-4503B4B062C2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792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9EC38-DF51-4692-B41E-04BF8B29FFDF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18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220BA-6F8B-4170-AF9A-B0054695113B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82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FC9B1-C4F2-482F-B490-D8102A4BA46F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381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EA3A-88FF-4003-915F-34166F7D514F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7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225C-1891-479F-96F5-008AF0986058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898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03492-B204-4631-A5EC-09826AAEC9BD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700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58046-1F56-46DB-A2AE-6A3D272F41AC}" type="datetime1">
              <a:rPr lang="en-US" smtClean="0"/>
              <a:t>9/21/2018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81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04800" y="2129286"/>
            <a:ext cx="8496301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latin typeface="+mj-lt"/>
                <a:cs typeface="Times New Roman" pitchFamily="18" charset="0"/>
              </a:rPr>
              <a:t>API Engineering</a:t>
            </a:r>
          </a:p>
          <a:p>
            <a:pPr algn="ctr"/>
            <a:r>
              <a:rPr lang="en-US" sz="4400" dirty="0">
                <a:latin typeface="+mj-lt"/>
                <a:cs typeface="Times New Roman" pitchFamily="18" charset="0"/>
              </a:rPr>
              <a:t>Week 01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470163" y="1408454"/>
            <a:ext cx="61722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600" dirty="0">
                <a:latin typeface="+mj-lt"/>
                <a:cs typeface="Times New Roman" pitchFamily="18" charset="0"/>
              </a:rPr>
              <a:t>School of Engineering Technology and Applied Science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470163" y="5562600"/>
            <a:ext cx="6172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 dirty="0">
                <a:latin typeface="+mj-lt"/>
                <a:cs typeface="Times New Roman" pitchFamily="18" charset="0"/>
              </a:rPr>
              <a:t>Reza Dibaj</a:t>
            </a:r>
          </a:p>
        </p:txBody>
      </p:sp>
      <p:pic>
        <p:nvPicPr>
          <p:cNvPr id="1026" name="Picture 2" descr="Image result for centennial college logo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459839"/>
            <a:ext cx="2658483" cy="85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mage result for machine learni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2853" y="4189951"/>
            <a:ext cx="1358294" cy="135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01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10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538" y="2073523"/>
            <a:ext cx="7334250" cy="39727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ight Arrow 8"/>
          <p:cNvSpPr/>
          <p:nvPr/>
        </p:nvSpPr>
        <p:spPr>
          <a:xfrm>
            <a:off x="1371600" y="49530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ight Arrow 9"/>
          <p:cNvSpPr/>
          <p:nvPr/>
        </p:nvSpPr>
        <p:spPr>
          <a:xfrm>
            <a:off x="7162800" y="493395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10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11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2: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823" y="2180304"/>
            <a:ext cx="7596554" cy="4114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Right Arrow 10"/>
          <p:cNvSpPr/>
          <p:nvPr/>
        </p:nvSpPr>
        <p:spPr>
          <a:xfrm>
            <a:off x="419099" y="390006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ight Arrow 11"/>
          <p:cNvSpPr/>
          <p:nvPr/>
        </p:nvSpPr>
        <p:spPr>
          <a:xfrm rot="5400000">
            <a:off x="2362200" y="3697933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ight Arrow 12"/>
          <p:cNvSpPr/>
          <p:nvPr/>
        </p:nvSpPr>
        <p:spPr>
          <a:xfrm rot="5400000">
            <a:off x="7620000" y="54102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065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12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3: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990" y="2234744"/>
            <a:ext cx="7174523" cy="3886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Right Arrow 13"/>
          <p:cNvSpPr/>
          <p:nvPr/>
        </p:nvSpPr>
        <p:spPr>
          <a:xfrm>
            <a:off x="1981200" y="44958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14308" t="49057" r="68829" b="38679"/>
          <a:stretch/>
        </p:blipFill>
        <p:spPr>
          <a:xfrm>
            <a:off x="5486400" y="4229100"/>
            <a:ext cx="2514600" cy="990600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>
            <a:off x="3962400" y="4495800"/>
            <a:ext cx="1524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231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13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4: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115979"/>
            <a:ext cx="7229474" cy="43897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Right Arrow 11"/>
          <p:cNvSpPr/>
          <p:nvPr/>
        </p:nvSpPr>
        <p:spPr>
          <a:xfrm rot="5400000">
            <a:off x="7543800" y="53086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146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14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5: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617" y="2095500"/>
            <a:ext cx="7090430" cy="43053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ight Arrow 7"/>
          <p:cNvSpPr/>
          <p:nvPr/>
        </p:nvSpPr>
        <p:spPr>
          <a:xfrm rot="5400000">
            <a:off x="7302500" y="5232399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947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15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6: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99" y="1909465"/>
            <a:ext cx="7467601" cy="4534318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5400000">
            <a:off x="7569200" y="52451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305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16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7: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2057400"/>
            <a:ext cx="7162800" cy="43422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ight Arrow 7"/>
          <p:cNvSpPr/>
          <p:nvPr/>
        </p:nvSpPr>
        <p:spPr>
          <a:xfrm rot="5400000">
            <a:off x="7696200" y="52578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351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798" y="2012008"/>
            <a:ext cx="6581775" cy="40576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17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8:</a:t>
            </a:r>
          </a:p>
        </p:txBody>
      </p:sp>
      <p:sp>
        <p:nvSpPr>
          <p:cNvPr id="9" name="Right Arrow 8"/>
          <p:cNvSpPr/>
          <p:nvPr/>
        </p:nvSpPr>
        <p:spPr>
          <a:xfrm rot="5400000">
            <a:off x="6705600" y="5199222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ight Arrow 9"/>
          <p:cNvSpPr/>
          <p:nvPr/>
        </p:nvSpPr>
        <p:spPr>
          <a:xfrm>
            <a:off x="1295398" y="4106564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ight Arrow 10"/>
          <p:cNvSpPr/>
          <p:nvPr/>
        </p:nvSpPr>
        <p:spPr>
          <a:xfrm>
            <a:off x="1295398" y="4512964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ight Arrow 11"/>
          <p:cNvSpPr/>
          <p:nvPr/>
        </p:nvSpPr>
        <p:spPr>
          <a:xfrm>
            <a:off x="952502" y="4906664"/>
            <a:ext cx="774696" cy="2027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367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18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9: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81" y="2206076"/>
            <a:ext cx="7747763" cy="41967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Right Arrow 12"/>
          <p:cNvSpPr/>
          <p:nvPr/>
        </p:nvSpPr>
        <p:spPr>
          <a:xfrm rot="5400000">
            <a:off x="7934325" y="51054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947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19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10: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543" y="1909465"/>
            <a:ext cx="7691113" cy="466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84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42901" y="2514600"/>
            <a:ext cx="83058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b="1" dirty="0"/>
              <a:t>Creating Amazon EC2 Key Pairs</a:t>
            </a:r>
          </a:p>
        </p:txBody>
      </p:sp>
    </p:spTree>
    <p:extLst>
      <p:ext uri="{BB962C8B-B14F-4D97-AF65-F5344CB8AC3E}">
        <p14:creationId xmlns:p14="http://schemas.microsoft.com/office/powerpoint/2010/main" val="2088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20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763" y="1980016"/>
            <a:ext cx="7543800" cy="4573184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87827" y="2766684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ight Arrow 7"/>
          <p:cNvSpPr/>
          <p:nvPr/>
        </p:nvSpPr>
        <p:spPr>
          <a:xfrm>
            <a:off x="1919514" y="3173083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/>
          <p:cNvSpPr/>
          <p:nvPr/>
        </p:nvSpPr>
        <p:spPr>
          <a:xfrm>
            <a:off x="2315754" y="3265872"/>
            <a:ext cx="960846" cy="19050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086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21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543" y="1909465"/>
            <a:ext cx="7691113" cy="466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4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22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42901" y="2514600"/>
            <a:ext cx="83058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b="1" dirty="0"/>
              <a:t>Connect to Launched Instance</a:t>
            </a:r>
          </a:p>
        </p:txBody>
      </p:sp>
    </p:spTree>
    <p:extLst>
      <p:ext uri="{BB962C8B-B14F-4D97-AF65-F5344CB8AC3E}">
        <p14:creationId xmlns:p14="http://schemas.microsoft.com/office/powerpoint/2010/main" val="1438420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23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11: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543" y="1909465"/>
            <a:ext cx="7691113" cy="4662488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5400000">
            <a:off x="3048000" y="25146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2600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24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12: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092331"/>
            <a:ext cx="6629400" cy="40481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Right Arrow 8"/>
          <p:cNvSpPr/>
          <p:nvPr/>
        </p:nvSpPr>
        <p:spPr>
          <a:xfrm>
            <a:off x="2154620" y="438544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087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25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13: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775" y="2115979"/>
            <a:ext cx="6581775" cy="41624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ight Arrow 7"/>
          <p:cNvSpPr/>
          <p:nvPr/>
        </p:nvSpPr>
        <p:spPr>
          <a:xfrm rot="5400000">
            <a:off x="4038600" y="3220254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6576" y="4049298"/>
            <a:ext cx="5534025" cy="16631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089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26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14: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013" y="2030140"/>
            <a:ext cx="6591300" cy="4181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Right Arrow 8"/>
          <p:cNvSpPr/>
          <p:nvPr/>
        </p:nvSpPr>
        <p:spPr>
          <a:xfrm>
            <a:off x="5867400" y="491096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013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27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15: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063" y="1909465"/>
            <a:ext cx="6553200" cy="38957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Right Arrow 9"/>
          <p:cNvSpPr/>
          <p:nvPr/>
        </p:nvSpPr>
        <p:spPr>
          <a:xfrm>
            <a:off x="6561080" y="531298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ight Arrow 10"/>
          <p:cNvSpPr/>
          <p:nvPr/>
        </p:nvSpPr>
        <p:spPr>
          <a:xfrm>
            <a:off x="3048000" y="2998648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638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28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16: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22A35C-558E-471E-854D-C89E09554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115979"/>
            <a:ext cx="581025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29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29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17: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92A49F-E033-489D-9308-D50237323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412683"/>
            <a:ext cx="6054099" cy="359902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2105AB-0C7E-4D3D-8BE5-23DE20C73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252" y="2110192"/>
            <a:ext cx="3943350" cy="3395663"/>
          </a:xfrm>
          <a:prstGeom prst="rect">
            <a:avLst/>
          </a:prstGeom>
        </p:spPr>
      </p:pic>
      <p:sp>
        <p:nvSpPr>
          <p:cNvPr id="9" name="Right Arrow 10">
            <a:extLst>
              <a:ext uri="{FF2B5EF4-FFF2-40B4-BE49-F238E27FC236}">
                <a16:creationId xmlns:a16="http://schemas.microsoft.com/office/drawing/2014/main" id="{86906F2C-8881-47AD-96BF-1D907A403F48}"/>
              </a:ext>
            </a:extLst>
          </p:cNvPr>
          <p:cNvSpPr/>
          <p:nvPr/>
        </p:nvSpPr>
        <p:spPr>
          <a:xfrm rot="19401000">
            <a:off x="4321596" y="4004516"/>
            <a:ext cx="1177659" cy="3134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416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Creating Amazon EC2 Key Pairs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" y="2115979"/>
            <a:ext cx="7910439" cy="4284821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>
          <a:xfrm>
            <a:off x="161925" y="5153025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3535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30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18: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E252C5-C2C7-410D-B681-28FD33C1B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969" y="1886031"/>
            <a:ext cx="4243388" cy="4438569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EB3F33FD-F0EF-4AC1-AB62-7134ED653884}"/>
              </a:ext>
            </a:extLst>
          </p:cNvPr>
          <p:cNvSpPr/>
          <p:nvPr/>
        </p:nvSpPr>
        <p:spPr>
          <a:xfrm>
            <a:off x="4477475" y="5855826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990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31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19: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2C8FC2-D641-4775-AF87-203CA5925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81" y="2040484"/>
            <a:ext cx="7798837" cy="42079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2127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32</a:t>
            </a:fld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895600" y="2590800"/>
            <a:ext cx="35231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8000" dirty="0">
                <a:latin typeface="Edwardian Script ITC" panose="030303020407070D0804" pitchFamily="66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15597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Creating Amazon EC2 Key Pairs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2: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350" y="1981200"/>
            <a:ext cx="6667500" cy="4378258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2286000" y="3029754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088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5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Creating Amazon EC2 Key Pairs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3: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909465"/>
            <a:ext cx="5802119" cy="38100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333750" y="39243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ight Arrow 9"/>
          <p:cNvSpPr/>
          <p:nvPr/>
        </p:nvSpPr>
        <p:spPr>
          <a:xfrm rot="5400000">
            <a:off x="5482334" y="39243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98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6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Creating Amazon EC2 Key Pairs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4: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559" y="2115979"/>
            <a:ext cx="7208207" cy="3904446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762000" y="5410200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197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7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Creating Amazon EC2 Key Pairs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5: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850" y="2057400"/>
            <a:ext cx="68465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9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8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42901" y="2514600"/>
            <a:ext cx="83058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600" b="1" dirty="0"/>
              <a:t>Launch EC2 Instance</a:t>
            </a:r>
          </a:p>
        </p:txBody>
      </p:sp>
    </p:spTree>
    <p:extLst>
      <p:ext uri="{BB962C8B-B14F-4D97-AF65-F5344CB8AC3E}">
        <p14:creationId xmlns:p14="http://schemas.microsoft.com/office/powerpoint/2010/main" val="395936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>
          <a:xfrm rot="16200000">
            <a:off x="8496302" y="6362700"/>
            <a:ext cx="609599" cy="381001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9</a:t>
            </a:fld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7200" y="533400"/>
            <a:ext cx="8305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Launch EC2 Instance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0763" y="1447800"/>
            <a:ext cx="8305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Step 0: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92" y="2096929"/>
            <a:ext cx="6614416" cy="43434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2362200" y="3135243"/>
            <a:ext cx="3810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352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7445</TotalTime>
  <Words>256</Words>
  <Application>Microsoft Office PowerPoint</Application>
  <PresentationFormat>On-screen Show (4:3)</PresentationFormat>
  <Paragraphs>123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Edwardian Script ITC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Developer</dc:creator>
  <cp:lastModifiedBy>S.M.Reza Dibaj</cp:lastModifiedBy>
  <cp:revision>348</cp:revision>
  <dcterms:created xsi:type="dcterms:W3CDTF">2006-08-16T00:00:00Z</dcterms:created>
  <dcterms:modified xsi:type="dcterms:W3CDTF">2018-09-21T17:34:17Z</dcterms:modified>
</cp:coreProperties>
</file>

<file path=docProps/thumbnail.jpeg>
</file>